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66"/>
  </p:notesMasterIdLst>
  <p:sldIdLst>
    <p:sldId id="722" r:id="rId3"/>
    <p:sldId id="717" r:id="rId4"/>
    <p:sldId id="716" r:id="rId5"/>
    <p:sldId id="718" r:id="rId6"/>
    <p:sldId id="607" r:id="rId7"/>
    <p:sldId id="601" r:id="rId8"/>
    <p:sldId id="600" r:id="rId9"/>
    <p:sldId id="602" r:id="rId10"/>
    <p:sldId id="618" r:id="rId11"/>
    <p:sldId id="619" r:id="rId12"/>
    <p:sldId id="620" r:id="rId13"/>
    <p:sldId id="621" r:id="rId14"/>
    <p:sldId id="625" r:id="rId15"/>
    <p:sldId id="655" r:id="rId16"/>
    <p:sldId id="622" r:id="rId17"/>
    <p:sldId id="623" r:id="rId18"/>
    <p:sldId id="624" r:id="rId19"/>
    <p:sldId id="626" r:id="rId20"/>
    <p:sldId id="627" r:id="rId21"/>
    <p:sldId id="706" r:id="rId22"/>
    <p:sldId id="705" r:id="rId23"/>
    <p:sldId id="724" r:id="rId24"/>
    <p:sldId id="657" r:id="rId25"/>
    <p:sldId id="704" r:id="rId26"/>
    <p:sldId id="660" r:id="rId27"/>
    <p:sldId id="661" r:id="rId28"/>
    <p:sldId id="656" r:id="rId29"/>
    <p:sldId id="725" r:id="rId30"/>
    <p:sldId id="658" r:id="rId31"/>
    <p:sldId id="707" r:id="rId32"/>
    <p:sldId id="662" r:id="rId33"/>
    <p:sldId id="663" r:id="rId34"/>
    <p:sldId id="664" r:id="rId35"/>
    <p:sldId id="667" r:id="rId36"/>
    <p:sldId id="666" r:id="rId37"/>
    <p:sldId id="668" r:id="rId38"/>
    <p:sldId id="669" r:id="rId39"/>
    <p:sldId id="670" r:id="rId40"/>
    <p:sldId id="708" r:id="rId41"/>
    <p:sldId id="709" r:id="rId42"/>
    <p:sldId id="720" r:id="rId43"/>
    <p:sldId id="628" r:id="rId44"/>
    <p:sldId id="710" r:id="rId45"/>
    <p:sldId id="698" r:id="rId46"/>
    <p:sldId id="711" r:id="rId47"/>
    <p:sldId id="690" r:id="rId48"/>
    <p:sldId id="691" r:id="rId49"/>
    <p:sldId id="693" r:id="rId50"/>
    <p:sldId id="699" r:id="rId51"/>
    <p:sldId id="630" r:id="rId52"/>
    <p:sldId id="700" r:id="rId53"/>
    <p:sldId id="712" r:id="rId54"/>
    <p:sldId id="701" r:id="rId55"/>
    <p:sldId id="702" r:id="rId56"/>
    <p:sldId id="713" r:id="rId57"/>
    <p:sldId id="726" r:id="rId58"/>
    <p:sldId id="714" r:id="rId59"/>
    <p:sldId id="727" r:id="rId60"/>
    <p:sldId id="729" r:id="rId61"/>
    <p:sldId id="728" r:id="rId62"/>
    <p:sldId id="692" r:id="rId63"/>
    <p:sldId id="629" r:id="rId64"/>
    <p:sldId id="730" r:id="rId65"/>
  </p:sldIdLst>
  <p:sldSz cx="9144000" cy="6858000" type="screen4x3"/>
  <p:notesSz cx="6858000" cy="9144000"/>
  <p:custDataLst>
    <p:tags r:id="rId67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DB4126"/>
    <a:srgbClr val="05325B"/>
    <a:srgbClr val="175079"/>
    <a:srgbClr val="A4B543"/>
    <a:srgbClr val="C5D64C"/>
    <a:srgbClr val="000000"/>
    <a:srgbClr val="3B3B3B"/>
    <a:srgbClr val="062474"/>
    <a:srgbClr val="D4E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286" autoAdjust="0"/>
  </p:normalViewPr>
  <p:slideViewPr>
    <p:cSldViewPr snapToGrid="0">
      <p:cViewPr varScale="1">
        <p:scale>
          <a:sx n="91" d="100"/>
          <a:sy n="91" d="100"/>
        </p:scale>
        <p:origin x="102" y="114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gs" Target="tags/tag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2021-06-09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243073" y="403888"/>
            <a:ext cx="8665045" cy="5670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243073" y="467227"/>
            <a:ext cx="8559478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97076" y="11939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41" y="82891"/>
            <a:ext cx="2162477" cy="3143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8" y="6220711"/>
            <a:ext cx="8923428" cy="387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ilbutITbook/006975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" TargetMode="External"/><Relationship Id="rId2" Type="http://schemas.openxmlformats.org/officeDocument/2006/relationships/hyperlink" Target="https://github.com/zzsza/TIL/blob/master/python/tensorflow-1.ipynb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colab.research.google.com/github/zzsza/TIL/blob/master/python/tensorflow-1.ipynb" TargetMode="External"/><Relationship Id="rId4" Type="http://schemas.openxmlformats.org/officeDocument/2006/relationships/hyperlink" Target="https://colab&#51452;&#49548;/github/id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Jpub/TensorflowDeeplearning/blob/master/Chapter01/Least%20squares%20example.ipynb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Jpub/TensorflowDeeplearning/blob/master/Chapter01/Least%20squares%20example.ipynb#scrollTo=2ULb6gM5JWDO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colab.research.google.com/github/Jpub/TensorflowDeeplearning/blob/master/Chapter01/Least%20squares%20example.ipynb#scrollTo=2ULb6gM5JWDO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sook1421/jupyter" TargetMode="Externa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sook1421/jupyter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89699" y="2000273"/>
            <a:ext cx="36134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Colab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활용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62635" y="4521184"/>
            <a:ext cx="3467616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컴퓨터정보공학과</a:t>
            </a:r>
            <a:endParaRPr lang="en-US" altLang="ko-KR" sz="3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algn="ctr"/>
            <a:r>
              <a:rPr lang="ko-KR" altLang="en-US" sz="3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강 환수 교수</a:t>
            </a:r>
            <a:endParaRPr lang="en-US" altLang="ko-KR" sz="32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932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‘</a:t>
            </a:r>
            <a:r>
              <a:rPr lang="ko-KR" altLang="en-US" dirty="0" err="1" smtClean="0"/>
              <a:t>케라스</a:t>
            </a:r>
            <a:r>
              <a:rPr lang="ko-KR" altLang="en-US" dirty="0" smtClean="0"/>
              <a:t> 창시자에게 배우는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깃허브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검색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github.com/gilbutITbook/006975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9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첫 파일 열기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2.1-a-first-look-at-a-neural-network.ipynb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708" y="1862727"/>
            <a:ext cx="5874790" cy="39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80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자신 드라이브에 저장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63" y="1193960"/>
            <a:ext cx="5656711" cy="43539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761" y="4673116"/>
            <a:ext cx="4937790" cy="1273572"/>
          </a:xfrm>
          <a:prstGeom prst="rect">
            <a:avLst/>
          </a:prstGeom>
          <a:ln>
            <a:solidFill>
              <a:srgbClr val="0000FF"/>
            </a:solidFill>
          </a:ln>
        </p:spPr>
      </p:pic>
    </p:spTree>
    <p:extLst>
      <p:ext uri="{BB962C8B-B14F-4D97-AF65-F5344CB8AC3E}">
        <p14:creationId xmlns:p14="http://schemas.microsoft.com/office/powerpoint/2010/main" val="142446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80199" y="1959406"/>
            <a:ext cx="863249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노트 </a:t>
            </a:r>
            <a:r>
              <a:rPr lang="ko-KR" alt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파일의 </a:t>
            </a:r>
            <a:r>
              <a:rPr lang="ko-KR" altLang="en-US" sz="54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깃허브</a:t>
            </a:r>
            <a:r>
              <a:rPr lang="ko-KR" alt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URL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을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ko-KR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Colab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으로 열기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331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노트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파일을 읽는 방법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단일 </a:t>
            </a:r>
            <a:r>
              <a:rPr lang="en-US" altLang="ko-KR" dirty="0"/>
              <a:t>.</a:t>
            </a:r>
            <a:r>
              <a:rPr lang="en-US" altLang="ko-KR" dirty="0" err="1"/>
              <a:t>ipynb</a:t>
            </a:r>
            <a:r>
              <a:rPr lang="en-US" altLang="ko-KR" dirty="0"/>
              <a:t> </a:t>
            </a:r>
            <a:r>
              <a:rPr lang="ko-KR" altLang="en-US" dirty="0"/>
              <a:t>파일을 </a:t>
            </a:r>
            <a:r>
              <a:rPr lang="en-US" altLang="ko-KR" dirty="0"/>
              <a:t>clone </a:t>
            </a:r>
            <a:r>
              <a:rPr lang="ko-KR" altLang="en-US" dirty="0"/>
              <a:t>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https</a:t>
            </a:r>
            <a:r>
              <a:rPr lang="en-US" altLang="ko-KR" dirty="0"/>
              <a:t>://</a:t>
            </a:r>
            <a:r>
              <a:rPr lang="en-US" altLang="ko-KR" dirty="0">
                <a:solidFill>
                  <a:srgbClr val="00B0F0"/>
                </a:solidFill>
              </a:rPr>
              <a:t>github.com</a:t>
            </a:r>
            <a:r>
              <a:rPr lang="en-US" altLang="ko-KR" dirty="0"/>
              <a:t>/~~~ 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~~~</a:t>
            </a:r>
            <a:r>
              <a:rPr lang="ko-KR" altLang="en-US" dirty="0" smtClean="0"/>
              <a:t> 부분을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https</a:t>
            </a:r>
            <a:r>
              <a:rPr lang="en-US" altLang="ko-KR" dirty="0"/>
              <a:t>://colab.research.google.com/</a:t>
            </a:r>
            <a:r>
              <a:rPr lang="en-US" altLang="ko-KR" dirty="0">
                <a:solidFill>
                  <a:srgbClr val="DB4126"/>
                </a:solidFill>
              </a:rPr>
              <a:t>github</a:t>
            </a:r>
            <a:r>
              <a:rPr lang="en-US" altLang="ko-KR" dirty="0"/>
              <a:t>/~~~ </a:t>
            </a:r>
            <a:r>
              <a:rPr lang="ko-KR" altLang="en-US" dirty="0"/>
              <a:t>로 교체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911580" y="1562640"/>
            <a:ext cx="483130" cy="26616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026899" y="2187219"/>
            <a:ext cx="483130" cy="26616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2441196" y="1828800"/>
            <a:ext cx="2164360" cy="289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28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깃허브</a:t>
            </a:r>
            <a:r>
              <a:rPr lang="ko-KR" altLang="en-US" dirty="0" smtClean="0"/>
              <a:t> 노트 바로 </a:t>
            </a:r>
            <a:r>
              <a:rPr lang="ko-KR" altLang="en-US" dirty="0" err="1" smtClean="0"/>
              <a:t>코랩에서</a:t>
            </a:r>
            <a:r>
              <a:rPr lang="ko-KR" altLang="en-US" dirty="0" smtClean="0"/>
              <a:t> 열기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내가 알고 있는 노트 파일 </a:t>
            </a:r>
            <a:r>
              <a:rPr lang="en-US" altLang="ko-KR" dirty="0" err="1" smtClean="0"/>
              <a:t>url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github.com/zzsza/TIL/blob/master/python/tensorflow-1.ipynb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노트저장소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깃허브</a:t>
            </a:r>
            <a:r>
              <a:rPr lang="en-US" altLang="ko-KR" dirty="0" smtClean="0"/>
              <a:t> </a:t>
            </a:r>
            <a:r>
              <a:rPr lang="ko-KR" altLang="en-US" dirty="0" smtClean="0"/>
              <a:t>서버 정보 빼고 다음 정보 확인</a:t>
            </a:r>
            <a:endParaRPr lang="en-US" altLang="ko-KR" dirty="0"/>
          </a:p>
          <a:p>
            <a:pPr lvl="2"/>
            <a:r>
              <a:rPr lang="en-US" altLang="ko-KR" dirty="0"/>
              <a:t>/</a:t>
            </a:r>
            <a:r>
              <a:rPr lang="en-US" altLang="ko-KR" dirty="0" err="1" smtClean="0"/>
              <a:t>zzsza</a:t>
            </a:r>
            <a:r>
              <a:rPr lang="en-US" altLang="ko-KR" dirty="0" smtClean="0"/>
              <a:t>/TIL/blob/master/python/tensorflow-1.ipynb</a:t>
            </a:r>
          </a:p>
          <a:p>
            <a:r>
              <a:rPr lang="ko-KR" altLang="en-US" dirty="0" err="1" smtClean="0"/>
              <a:t>코랩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url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이후 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github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붙이고 계속 붙이기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colab.research.google.com</a:t>
            </a:r>
            <a:endParaRPr lang="en-US" altLang="ko-KR" dirty="0" smtClean="0"/>
          </a:p>
          <a:p>
            <a:pPr lvl="1"/>
            <a:r>
              <a:rPr lang="en-US" altLang="ko-KR" dirty="0"/>
              <a:t>/</a:t>
            </a:r>
            <a:r>
              <a:rPr lang="en-US" altLang="ko-KR" dirty="0" err="1" smtClean="0"/>
              <a:t>github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pPr lvl="2"/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colab.research.google.com</a:t>
            </a:r>
            <a:r>
              <a:rPr lang="en-US" altLang="ko-KR" dirty="0" smtClean="0"/>
              <a:t>/github</a:t>
            </a:r>
          </a:p>
          <a:p>
            <a:r>
              <a:rPr lang="ko-KR" altLang="en-US" dirty="0" smtClean="0"/>
              <a:t>다음 주소로 바로 접근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4"/>
              </a:rPr>
              <a:t>https://Colab</a:t>
            </a:r>
            <a:r>
              <a:rPr lang="ko-KR" altLang="en-US" dirty="0" smtClean="0">
                <a:hlinkClick r:id="rId4"/>
              </a:rPr>
              <a:t>주소</a:t>
            </a:r>
            <a:r>
              <a:rPr lang="en-US" altLang="ko-KR" dirty="0" smtClean="0">
                <a:hlinkClick r:id="rId4"/>
              </a:rPr>
              <a:t>/</a:t>
            </a:r>
            <a:r>
              <a:rPr lang="en-US" altLang="ko-KR" dirty="0" err="1" smtClean="0">
                <a:hlinkClick r:id="rId4"/>
              </a:rPr>
              <a:t>github</a:t>
            </a:r>
            <a:r>
              <a:rPr lang="en-US" altLang="ko-KR" dirty="0" smtClean="0">
                <a:hlinkClick r:id="rId4"/>
              </a:rPr>
              <a:t>/id/</a:t>
            </a:r>
            <a:r>
              <a:rPr lang="ko-KR" altLang="en-US" dirty="0" err="1" smtClean="0"/>
              <a:t>노트저장소</a:t>
            </a:r>
            <a:r>
              <a:rPr lang="en-US" altLang="ko-KR" dirty="0" smtClean="0"/>
              <a:t>/*.</a:t>
            </a:r>
            <a:r>
              <a:rPr lang="en-US" altLang="ko-KR" dirty="0" err="1" smtClean="0"/>
              <a:t>ipynb</a:t>
            </a:r>
            <a:endParaRPr lang="en-US" altLang="ko-KR" dirty="0"/>
          </a:p>
          <a:p>
            <a:pPr lvl="1"/>
            <a:r>
              <a:rPr lang="en-US" altLang="ko-KR" dirty="0">
                <a:hlinkClick r:id="rId5"/>
              </a:rPr>
              <a:t>https://</a:t>
            </a:r>
            <a:r>
              <a:rPr lang="en-US" altLang="ko-KR" dirty="0" smtClean="0">
                <a:hlinkClick r:id="rId5"/>
              </a:rPr>
              <a:t>colab.research.google.com/github/zzsza/TIL/blob/master/python/tensorflow-1.ipynb</a:t>
            </a:r>
            <a:endParaRPr lang="en-US" altLang="ko-KR" dirty="0" smtClean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739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코랩</a:t>
            </a:r>
            <a:r>
              <a:rPr lang="ko-KR" altLang="en-US" dirty="0" smtClean="0"/>
              <a:t> 접속 화면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008" y="1084832"/>
            <a:ext cx="6123130" cy="526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5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텐서플로로</a:t>
            </a:r>
            <a:r>
              <a:rPr lang="ko-KR" altLang="en-US" dirty="0" smtClean="0"/>
              <a:t> 시작하는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깃허브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깃허브</a:t>
            </a:r>
            <a:r>
              <a:rPr lang="ko-KR" altLang="en-US" dirty="0" smtClean="0"/>
              <a:t> 페이지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github.com/Jpub/TensorflowDeeplearning/blob/master/Chapter01/Least%20squares%20example.ipynb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831" y="1607586"/>
            <a:ext cx="4500237" cy="16244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2202" y="3982955"/>
            <a:ext cx="4930728" cy="267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5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접속 </a:t>
            </a:r>
            <a:r>
              <a:rPr lang="en-US" altLang="ko-KR" dirty="0" err="1" smtClean="0"/>
              <a:t>url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hlinkClick r:id="rId2"/>
              </a:rPr>
              <a:t>코랩</a:t>
            </a:r>
            <a:r>
              <a:rPr lang="ko-KR" altLang="en-US" dirty="0" smtClean="0">
                <a:hlinkClick r:id="rId2"/>
              </a:rPr>
              <a:t> </a:t>
            </a:r>
            <a:r>
              <a:rPr lang="en-US" altLang="ko-KR" dirty="0" err="1" smtClean="0">
                <a:hlinkClick r:id="rId2"/>
              </a:rPr>
              <a:t>url</a:t>
            </a:r>
            <a:endParaRPr lang="en-US" altLang="ko-KR" dirty="0" smtClean="0">
              <a:hlinkClick r:id="rId2"/>
            </a:endParaRPr>
          </a:p>
          <a:p>
            <a:pPr lvl="1"/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://colab.research.google.com</a:t>
            </a:r>
            <a:endParaRPr lang="en-US" altLang="ko-KR" dirty="0" smtClean="0">
              <a:hlinkClick r:id="rId2"/>
            </a:endParaRPr>
          </a:p>
          <a:p>
            <a:endParaRPr lang="en-US" altLang="ko-KR" dirty="0" smtClean="0">
              <a:hlinkClick r:id="rId2"/>
            </a:endParaRPr>
          </a:p>
          <a:p>
            <a:r>
              <a:rPr lang="ko-KR" altLang="en-US" dirty="0" smtClean="0">
                <a:hlinkClick r:id="rId2"/>
              </a:rPr>
              <a:t>노트 </a:t>
            </a:r>
            <a:r>
              <a:rPr lang="en-US" altLang="ko-KR" dirty="0" err="1" smtClean="0">
                <a:hlinkClick r:id="rId2"/>
              </a:rPr>
              <a:t>url</a:t>
            </a:r>
            <a:endParaRPr lang="en-US" altLang="ko-KR" dirty="0" smtClean="0">
              <a:hlinkClick r:id="rId2"/>
            </a:endParaRPr>
          </a:p>
          <a:p>
            <a:pPr lvl="1"/>
            <a:r>
              <a:rPr lang="en-US" altLang="ko-KR" dirty="0">
                <a:hlinkClick r:id="rId2"/>
              </a:rPr>
              <a:t>/</a:t>
            </a:r>
            <a:r>
              <a:rPr lang="en-US" altLang="ko-KR" dirty="0" err="1" smtClean="0">
                <a:hlinkClick r:id="rId2"/>
              </a:rPr>
              <a:t>Jpub</a:t>
            </a:r>
            <a:r>
              <a:rPr lang="en-US" altLang="ko-KR" dirty="0" smtClean="0">
                <a:hlinkClick r:id="rId2"/>
              </a:rPr>
              <a:t>/</a:t>
            </a:r>
            <a:r>
              <a:rPr lang="en-US" altLang="ko-KR" dirty="0" err="1" smtClean="0">
                <a:hlinkClick r:id="rId2"/>
              </a:rPr>
              <a:t>TensorflowDeeplearning</a:t>
            </a:r>
            <a:r>
              <a:rPr lang="en-US" altLang="ko-KR" dirty="0" smtClean="0">
                <a:hlinkClick r:id="rId2"/>
              </a:rPr>
              <a:t>/blob/master/Chapter01/Least%20squares%20example.ipynb</a:t>
            </a:r>
          </a:p>
          <a:p>
            <a:pPr lvl="1"/>
            <a:endParaRPr lang="en-US" altLang="ko-KR" dirty="0">
              <a:hlinkClick r:id="rId2"/>
            </a:endParaRPr>
          </a:p>
          <a:p>
            <a:pPr lvl="1"/>
            <a:endParaRPr lang="en-US" altLang="ko-KR" dirty="0" smtClean="0">
              <a:hlinkClick r:id="rId2"/>
            </a:endParaRPr>
          </a:p>
          <a:p>
            <a:r>
              <a:rPr lang="ko-KR" altLang="en-US" dirty="0" smtClean="0">
                <a:hlinkClick r:id="rId2"/>
              </a:rPr>
              <a:t>결과</a:t>
            </a:r>
            <a:endParaRPr lang="en-US" altLang="ko-KR" dirty="0" smtClean="0">
              <a:hlinkClick r:id="rId2"/>
            </a:endParaRPr>
          </a:p>
          <a:p>
            <a:pPr lvl="1"/>
            <a:r>
              <a:rPr lang="en-US" altLang="ko-KR" dirty="0" smtClean="0">
                <a:hlinkClick r:id="rId2"/>
              </a:rPr>
              <a:t>/</a:t>
            </a:r>
            <a:r>
              <a:rPr lang="en-US" altLang="ko-KR" dirty="0" err="1" smtClean="0">
                <a:hlinkClick r:id="rId2"/>
              </a:rPr>
              <a:t>github</a:t>
            </a:r>
            <a:r>
              <a:rPr lang="en-US" altLang="ko-KR" dirty="0" smtClean="0">
                <a:hlinkClick r:id="rId2"/>
              </a:rPr>
              <a:t> </a:t>
            </a:r>
            <a:r>
              <a:rPr lang="ko-KR" altLang="en-US" dirty="0" smtClean="0">
                <a:hlinkClick r:id="rId2"/>
              </a:rPr>
              <a:t>추가 </a:t>
            </a:r>
            <a:endParaRPr lang="en-US" altLang="ko-KR" dirty="0" smtClean="0">
              <a:hlinkClick r:id="rId2"/>
            </a:endParaRPr>
          </a:p>
          <a:p>
            <a:pPr lvl="1"/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colab.research.google.com</a:t>
            </a:r>
            <a:r>
              <a:rPr lang="en-US" altLang="ko-KR" dirty="0" smtClean="0">
                <a:solidFill>
                  <a:srgbClr val="FF0000"/>
                </a:solidFill>
                <a:hlinkClick r:id="rId2"/>
              </a:rPr>
              <a:t>/github</a:t>
            </a:r>
            <a:r>
              <a:rPr lang="en-US" altLang="ko-KR" dirty="0" smtClean="0">
                <a:hlinkClick r:id="rId2"/>
              </a:rPr>
              <a:t>/Jpub/TensorflowDeeplearning/blob/master/Chapter01/Least%20squares%20example.ipynb#scrollTo=2ULb6gM5JWDO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248890" y="4385850"/>
            <a:ext cx="688870" cy="25494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6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열기</a:t>
            </a:r>
            <a:r>
              <a:rPr lang="en-US" altLang="ko-KR" dirty="0" smtClean="0"/>
              <a:t> </a:t>
            </a:r>
            <a:r>
              <a:rPr lang="ko-KR" altLang="en-US" dirty="0" smtClean="0"/>
              <a:t>성공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hlinkClick r:id="rId2"/>
              </a:rPr>
              <a:t>주소</a:t>
            </a:r>
            <a:endParaRPr lang="en-US" altLang="ko-KR" dirty="0">
              <a:hlinkClick r:id="rId2"/>
            </a:endParaRPr>
          </a:p>
          <a:p>
            <a:pPr lvl="1"/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colab.research.google.com/github/Jpub/TensorflowDeeplearning/blob/master/Chapter01/Least%20squares%20example.ipynb#scrollTo=2ULb6gM5JWDO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046" y="2255535"/>
            <a:ext cx="5912778" cy="397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70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390466" y="2657498"/>
            <a:ext cx="621195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원격저장소인 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수업자료 수정 반영</a:t>
            </a:r>
            <a:endParaRPr lang="en-US" altLang="ko-KR" sz="54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806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우리 수업 사이트</a:t>
            </a:r>
          </a:p>
          <a:p>
            <a:pPr lvl="1"/>
            <a:r>
              <a:rPr lang="en-US" altLang="ko-KR" dirty="0"/>
              <a:t>https://</a:t>
            </a:r>
            <a:r>
              <a:rPr lang="en-US" altLang="ko-KR" dirty="0" smtClean="0"/>
              <a:t>github.com/lee7py/2021-py-IDE-VE</a:t>
            </a:r>
            <a:r>
              <a:rPr lang="en-US" altLang="ko-KR" dirty="0"/>
              <a:t>/</a:t>
            </a:r>
          </a:p>
          <a:p>
            <a:pPr lvl="1"/>
            <a:r>
              <a:rPr lang="ko-KR" altLang="en-US" dirty="0"/>
              <a:t>파일 </a:t>
            </a:r>
          </a:p>
          <a:p>
            <a:pPr lvl="2"/>
            <a:r>
              <a:rPr lang="en-US" altLang="ko-KR" dirty="0"/>
              <a:t>https://</a:t>
            </a:r>
            <a:r>
              <a:rPr lang="en-US" altLang="ko-KR" dirty="0" smtClean="0"/>
              <a:t>github.com/lee7py/2021-py-IDE-VE/blob/master/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424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우리</a:t>
            </a:r>
            <a:r>
              <a:rPr lang="en-US" altLang="ko-KR" dirty="0" smtClean="0"/>
              <a:t> </a:t>
            </a:r>
            <a:r>
              <a:rPr lang="ko-KR" altLang="en-US" dirty="0" smtClean="0"/>
              <a:t>자료 </a:t>
            </a:r>
            <a:r>
              <a:rPr lang="ko-KR" altLang="en-US" dirty="0" err="1" smtClean="0"/>
              <a:t>코랩으로</a:t>
            </a:r>
            <a:r>
              <a:rPr lang="ko-KR" altLang="en-US" dirty="0" smtClean="0"/>
              <a:t> 열기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URL</a:t>
            </a:r>
          </a:p>
          <a:p>
            <a:pPr lvl="1"/>
            <a:r>
              <a:rPr lang="en-US" altLang="ko-KR" dirty="0"/>
              <a:t>https://colab.research.google.com/github/lee7py/Python-IDE-VE/blob/master/0604%20jupyter%20code/colabex1.ipynb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950" y="2241477"/>
            <a:ext cx="5345724" cy="385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Quiz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다음 </a:t>
            </a:r>
            <a:r>
              <a:rPr lang="ko-KR" altLang="en-US" dirty="0"/>
              <a:t>설명 중 잘못된 것은</a:t>
            </a:r>
            <a:r>
              <a:rPr lang="en-US" altLang="ko-KR" dirty="0" smtClean="0"/>
              <a:t>?</a:t>
            </a:r>
            <a:endParaRPr lang="en-US" altLang="ko-KR" dirty="0"/>
          </a:p>
          <a:p>
            <a:pPr lvl="1"/>
            <a:r>
              <a:rPr lang="ko-KR" altLang="en-US" dirty="0"/>
              <a:t>인터넷 상에서 오픈한 주피터 노트북 파일은 </a:t>
            </a:r>
            <a:r>
              <a:rPr lang="ko-KR" altLang="en-US" dirty="0" err="1"/>
              <a:t>코랩에서</a:t>
            </a:r>
            <a:r>
              <a:rPr lang="ko-KR" altLang="en-US" dirty="0"/>
              <a:t> 사용할 수 없다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 err="1"/>
              <a:t>코랩에서</a:t>
            </a:r>
            <a:r>
              <a:rPr lang="ko-KR" altLang="en-US" dirty="0"/>
              <a:t> 바로 </a:t>
            </a:r>
            <a:r>
              <a:rPr lang="ko-KR" altLang="en-US" dirty="0" err="1"/>
              <a:t>깃허브의</a:t>
            </a:r>
            <a:r>
              <a:rPr lang="ko-KR" altLang="en-US" dirty="0"/>
              <a:t> 주피터 노트북 파일을 열 수 있다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 err="1"/>
              <a:t>코랩에서</a:t>
            </a:r>
            <a:r>
              <a:rPr lang="ko-KR" altLang="en-US" dirty="0"/>
              <a:t> 바로 </a:t>
            </a:r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만으로 주피터 노트북 파일을 찾아 열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코랩에서</a:t>
            </a:r>
            <a:r>
              <a:rPr lang="ko-KR" altLang="en-US" dirty="0"/>
              <a:t> 작성한 파일도 주피터 노트북에서 사용할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0518" y="585062"/>
            <a:ext cx="7000410" cy="24047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45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841710" y="2657498"/>
            <a:ext cx="530946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구글 </a:t>
            </a:r>
            <a:r>
              <a:rPr lang="en-US" altLang="ko-KR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Colab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노트</a:t>
            </a:r>
            <a:endParaRPr lang="en-US" altLang="ko-KR" sz="5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ko-KR" sz="54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Github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에 저장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3143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자신의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깃허브에</a:t>
            </a:r>
            <a:r>
              <a:rPr lang="ko-KR" altLang="en-US" dirty="0" smtClean="0"/>
              <a:t> 저장소를 하나 생성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Git7py</a:t>
            </a:r>
            <a:r>
              <a:rPr lang="ko-KR" altLang="en-US" dirty="0" smtClean="0"/>
              <a:t>에 하나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Python ide </a:t>
            </a:r>
            <a:r>
              <a:rPr lang="en-US" altLang="ko-KR" dirty="0" err="1" smtClean="0"/>
              <a:t>ve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737" y="1951328"/>
            <a:ext cx="4837551" cy="425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9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Welcome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Pandas </a:t>
            </a:r>
            <a:r>
              <a:rPr lang="ko-KR" altLang="en-US" dirty="0" smtClean="0"/>
              <a:t>소개로 이동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다양한 자습 리소스 지원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1741727"/>
            <a:ext cx="7729537" cy="3277855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1048903" y="2713730"/>
            <a:ext cx="1352168" cy="25494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노트 파일에서 메뉴 선택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파일 하부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Github</a:t>
            </a:r>
            <a:r>
              <a:rPr lang="ko-KR" altLang="en-US" dirty="0" smtClean="0"/>
              <a:t>에 사본 저장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561" y="1536575"/>
            <a:ext cx="2603910" cy="44662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170926" y="3837138"/>
            <a:ext cx="1352168" cy="25494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77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2" y="4064244"/>
            <a:ext cx="5388614" cy="2292592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깃허브의</a:t>
            </a:r>
            <a:r>
              <a:rPr lang="ko-KR" altLang="en-US" dirty="0" smtClean="0"/>
              <a:t> 저장소로 저장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깃허브</a:t>
            </a:r>
            <a:r>
              <a:rPr lang="ko-KR" altLang="en-US" dirty="0" smtClean="0"/>
              <a:t> 저장소 입력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인증</a:t>
            </a:r>
            <a:r>
              <a:rPr lang="en-US" altLang="ko-KR" dirty="0" smtClean="0"/>
              <a:t>(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 </a:t>
            </a:r>
            <a:r>
              <a:rPr lang="ko-KR" altLang="en-US" dirty="0" smtClean="0"/>
              <a:t>필요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043" y="1968745"/>
            <a:ext cx="5292870" cy="223521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71995" y="2300494"/>
            <a:ext cx="2203748" cy="46054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43041" y="4430274"/>
            <a:ext cx="2203748" cy="46054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52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하부 폴더에 저장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파일 이름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폴더명</a:t>
            </a:r>
            <a:r>
              <a:rPr lang="en-US" altLang="ko-KR" dirty="0" smtClean="0"/>
              <a:t>/</a:t>
            </a:r>
            <a:r>
              <a:rPr lang="ko-KR" altLang="en-US" dirty="0" smtClean="0"/>
              <a:t>파일명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ipynb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폴더명이</a:t>
            </a:r>
            <a:r>
              <a:rPr lang="ko-KR" altLang="en-US" dirty="0" smtClean="0"/>
              <a:t> 없는 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새로운 폴더를 만들고 파일이 저장됨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주의 사항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맨 앞에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넣으면 오류발생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763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자신의 저장소 확인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hskang7/test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503" y="1646902"/>
            <a:ext cx="6801234" cy="46593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249303" y="3743585"/>
            <a:ext cx="1352168" cy="25494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24559" y="2452473"/>
            <a:ext cx="1576732" cy="25153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64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복사한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원격 저장소의 수정 반영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먼저 </a:t>
            </a:r>
            <a:r>
              <a:rPr lang="en-US" altLang="ko-KR" dirty="0" smtClean="0"/>
              <a:t>fetch origin </a:t>
            </a:r>
            <a:r>
              <a:rPr lang="ko-KR" altLang="en-US" dirty="0" smtClean="0"/>
              <a:t>클릭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521" y="1764411"/>
            <a:ext cx="5565195" cy="360454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642301" y="1896345"/>
            <a:ext cx="1182073" cy="31201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67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자신의 저장소 </a:t>
            </a:r>
            <a:r>
              <a:rPr lang="ko-KR" altLang="en-US" dirty="0" smtClean="0"/>
              <a:t>확인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복사가 성공하면 자동으로 브라우저 활성화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53" y="1604917"/>
            <a:ext cx="4624775" cy="460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5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385529" y="2657498"/>
            <a:ext cx="622183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구글 </a:t>
            </a:r>
            <a:r>
              <a:rPr lang="en-US" altLang="ko-KR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Colab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노트</a:t>
            </a:r>
            <a:endParaRPr lang="en-US" altLang="ko-KR" sz="5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깃허브</a:t>
            </a:r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Gist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에 저장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737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Welcome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Tensorflow</a:t>
            </a:r>
            <a:r>
              <a:rPr lang="ko-KR" altLang="en-US" dirty="0" smtClean="0"/>
              <a:t> 개념으로 이동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다양한 자습 리소스 지원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1741727"/>
            <a:ext cx="7729537" cy="327785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27281" y="2948860"/>
            <a:ext cx="1352168" cy="25494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11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노트 파일에서 메뉴 선택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파일 하부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Github</a:t>
            </a:r>
            <a:r>
              <a:rPr lang="en-US" altLang="ko-KR" dirty="0" smtClean="0"/>
              <a:t> Gist</a:t>
            </a:r>
            <a:r>
              <a:rPr lang="ko-KR" altLang="en-US" dirty="0" smtClean="0"/>
              <a:t>로 사본 저장</a:t>
            </a:r>
            <a:endParaRPr lang="en-US" altLang="ko-KR" dirty="0" smtClean="0"/>
          </a:p>
          <a:p>
            <a:r>
              <a:rPr lang="ko-KR" altLang="en-US" dirty="0" err="1" smtClean="0"/>
              <a:t>깃허브</a:t>
            </a:r>
            <a:r>
              <a:rPr lang="ko-KR" altLang="en-US" dirty="0" smtClean="0"/>
              <a:t> 인증 필요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237" y="1193960"/>
            <a:ext cx="4927123" cy="500680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157863" y="3769711"/>
            <a:ext cx="1352168" cy="25494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334" y="4296822"/>
            <a:ext cx="4369073" cy="1150667"/>
          </a:xfrm>
          <a:prstGeom prst="rect">
            <a:avLst/>
          </a:prstGeom>
          <a:ln>
            <a:solidFill>
              <a:srgbClr val="0000FF"/>
            </a:solidFill>
          </a:ln>
        </p:spPr>
      </p:pic>
    </p:spTree>
    <p:extLst>
      <p:ext uri="{BB962C8B-B14F-4D97-AF65-F5344CB8AC3E}">
        <p14:creationId xmlns:p14="http://schemas.microsoft.com/office/powerpoint/2010/main" val="311871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깃허브</a:t>
            </a:r>
            <a:r>
              <a:rPr lang="ko-KR" altLang="en-US" dirty="0"/>
              <a:t> 인증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로그인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887" y="1193960"/>
            <a:ext cx="2943209" cy="488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4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자신의 </a:t>
            </a:r>
            <a:r>
              <a:rPr lang="ko-KR" altLang="en-US" dirty="0" err="1" smtClean="0"/>
              <a:t>깃허브</a:t>
            </a:r>
            <a:r>
              <a:rPr lang="ko-KR" altLang="en-US" dirty="0" smtClean="0"/>
              <a:t> </a:t>
            </a:r>
            <a:r>
              <a:rPr lang="en-US" altLang="ko-KR" dirty="0" smtClean="0"/>
              <a:t>Gist</a:t>
            </a:r>
            <a:r>
              <a:rPr lang="ko-KR" altLang="en-US" dirty="0" smtClean="0"/>
              <a:t>에서 확인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Gist </a:t>
            </a:r>
            <a:r>
              <a:rPr lang="ko-KR" altLang="en-US" dirty="0" smtClean="0"/>
              <a:t>주소</a:t>
            </a:r>
            <a:r>
              <a:rPr lang="en-US" altLang="ko-KR" dirty="0"/>
              <a:t>: </a:t>
            </a:r>
            <a:r>
              <a:rPr lang="en-US" altLang="ko-KR" dirty="0" smtClean="0"/>
              <a:t>gist.github.com/</a:t>
            </a:r>
            <a:r>
              <a:rPr lang="ko-KR" altLang="en-US" dirty="0" smtClean="0"/>
              <a:t>사용자</a:t>
            </a:r>
            <a:r>
              <a:rPr lang="en-US" altLang="ko-KR" dirty="0" smtClean="0"/>
              <a:t>id</a:t>
            </a:r>
          </a:p>
          <a:p>
            <a:pPr lvl="1"/>
            <a:r>
              <a:rPr lang="en-US" altLang="ko-KR" dirty="0" smtClean="0"/>
              <a:t>gist.github.com/hskang7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227" y="1913083"/>
            <a:ext cx="6323564" cy="436706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368251" y="2182806"/>
            <a:ext cx="1352168" cy="25494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102983" y="4185354"/>
            <a:ext cx="958183" cy="22989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46834" y="3616112"/>
            <a:ext cx="2540012" cy="27661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7502458" y="3892731"/>
            <a:ext cx="1398469" cy="905271"/>
          </a:xfrm>
          <a:prstGeom prst="wedgeRoundRectCallout">
            <a:avLst>
              <a:gd name="adj1" fmla="val -204510"/>
              <a:gd name="adj2" fmla="val -5093"/>
              <a:gd name="adj3" fmla="val 16667"/>
            </a:avLst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Colab</a:t>
            </a:r>
            <a:r>
              <a:rPr lang="ko-KR" altLang="en-US" dirty="0" smtClean="0">
                <a:solidFill>
                  <a:schemeClr val="tx1"/>
                </a:solidFill>
              </a:rPr>
              <a:t>에서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소스 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5786845" y="1188281"/>
            <a:ext cx="2145946" cy="905271"/>
          </a:xfrm>
          <a:prstGeom prst="wedgeRoundRectCallout">
            <a:avLst>
              <a:gd name="adj1" fmla="val -61957"/>
              <a:gd name="adj2" fmla="val 216266"/>
              <a:gd name="adj3" fmla="val 16667"/>
            </a:avLst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비밀이라 공개는 안됨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54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Gist </a:t>
            </a:r>
            <a:r>
              <a:rPr lang="ko-KR" altLang="en-US" dirty="0" smtClean="0"/>
              <a:t>활용 방법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소스의</a:t>
            </a:r>
            <a:r>
              <a:rPr lang="en-US" altLang="ko-KR" dirty="0" smtClean="0"/>
              <a:t> ‘Open in </a:t>
            </a:r>
            <a:r>
              <a:rPr lang="en-US" altLang="ko-KR" dirty="0" err="1" smtClean="0"/>
              <a:t>Colab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에서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 오른쪽 팝업 메뉴에서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링크 주소 복사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선택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24" y="1879690"/>
            <a:ext cx="7267575" cy="42481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621" y="3349773"/>
            <a:ext cx="2838095" cy="164761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420662" y="4425253"/>
            <a:ext cx="1692755" cy="24166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69769" y="2629318"/>
            <a:ext cx="2768762" cy="34589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7173624" y="1399568"/>
            <a:ext cx="1435100" cy="452635"/>
          </a:xfrm>
          <a:prstGeom prst="wedgeRoundRectCallout">
            <a:avLst>
              <a:gd name="adj1" fmla="val -61957"/>
              <a:gd name="adj2" fmla="val 216266"/>
              <a:gd name="adj3" fmla="val 16667"/>
            </a:avLst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전 소스 보기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93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카톡</a:t>
            </a:r>
            <a:r>
              <a:rPr lang="ko-KR" altLang="en-US" dirty="0" smtClean="0"/>
              <a:t> 등에서 복사하면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바로 소스로 이동할 수 있는 링크 제공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68" y="2263686"/>
            <a:ext cx="2549026" cy="27836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236" y="1645920"/>
            <a:ext cx="4434840" cy="4441372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2926080" y="2847704"/>
            <a:ext cx="1596732" cy="13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6021814" y="3387728"/>
            <a:ext cx="789498" cy="20455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7080069" y="1006523"/>
            <a:ext cx="1189007" cy="537027"/>
          </a:xfrm>
          <a:prstGeom prst="wedgeRoundRectCallout">
            <a:avLst>
              <a:gd name="adj1" fmla="val -95888"/>
              <a:gd name="adj2" fmla="val 392887"/>
              <a:gd name="adj3" fmla="val 16667"/>
            </a:avLst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Colab</a:t>
            </a:r>
            <a:r>
              <a:rPr lang="ko-KR" altLang="en-US" sz="1400" dirty="0" smtClean="0">
                <a:solidFill>
                  <a:schemeClr val="tx1"/>
                </a:solidFill>
              </a:rPr>
              <a:t>에서 열기 가능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01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Github</a:t>
            </a:r>
            <a:r>
              <a:rPr lang="en-US" altLang="ko-KR" dirty="0" smtClean="0"/>
              <a:t> Gist </a:t>
            </a:r>
            <a:r>
              <a:rPr lang="ko-KR" altLang="en-US" dirty="0" smtClean="0"/>
              <a:t>개념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깃허브에서</a:t>
            </a:r>
            <a:r>
              <a:rPr lang="ko-KR" altLang="en-US" dirty="0" smtClean="0"/>
              <a:t> 제공하는 링크 공유 서비스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블로그 등에 부분 소스 코드</a:t>
            </a:r>
            <a:r>
              <a:rPr lang="en-US" altLang="ko-KR" dirty="0" smtClean="0"/>
              <a:t>(snippets)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보기 좋게 붙여 놓는 방법</a:t>
            </a:r>
            <a:endParaRPr lang="en-US" altLang="ko-KR" dirty="0" smtClean="0"/>
          </a:p>
          <a:p>
            <a:r>
              <a:rPr lang="en-US" altLang="ko-KR" dirty="0" smtClean="0"/>
              <a:t>Secret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public</a:t>
            </a:r>
          </a:p>
          <a:p>
            <a:pPr lvl="1"/>
            <a:r>
              <a:rPr lang="en-US" altLang="ko-KR" dirty="0" smtClean="0"/>
              <a:t>Secret</a:t>
            </a:r>
          </a:p>
          <a:p>
            <a:pPr lvl="2"/>
            <a:r>
              <a:rPr lang="ko-KR" altLang="en-US" dirty="0" smtClean="0"/>
              <a:t>검색 </a:t>
            </a:r>
            <a:r>
              <a:rPr lang="ko-KR" altLang="en-US" dirty="0"/>
              <a:t>엔진에는 노출이 안되지만 당신이 </a:t>
            </a:r>
            <a:r>
              <a:rPr lang="en-US" altLang="ko-KR" dirty="0"/>
              <a:t>URL</a:t>
            </a:r>
            <a:r>
              <a:rPr lang="ko-KR" altLang="en-US" dirty="0"/>
              <a:t>을 알려준 사람에게는 </a:t>
            </a:r>
            <a:r>
              <a:rPr lang="ko-KR" altLang="en-US" dirty="0" smtClean="0"/>
              <a:t>보여주는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수준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181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간단한 </a:t>
            </a:r>
            <a:r>
              <a:rPr lang="en-US" altLang="ko-KR" dirty="0" smtClean="0"/>
              <a:t>gist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파일 이름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확장자</a:t>
            </a:r>
            <a:r>
              <a:rPr lang="ko-KR" altLang="en-US" dirty="0" smtClean="0"/>
              <a:t> 붙이기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805" y="1815009"/>
            <a:ext cx="5456479" cy="394822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367472" y="4931302"/>
            <a:ext cx="1595390" cy="25309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515350" y="2298537"/>
            <a:ext cx="309024" cy="25171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2859192" y="4147945"/>
            <a:ext cx="1189007" cy="537027"/>
          </a:xfrm>
          <a:prstGeom prst="wedgeRoundRectCallout">
            <a:avLst>
              <a:gd name="adj1" fmla="val -102959"/>
              <a:gd name="adj2" fmla="val 116931"/>
              <a:gd name="adj3" fmla="val 16667"/>
            </a:avLst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더 파일을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추가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56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실제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 내용 내려 받기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이후 </a:t>
            </a:r>
            <a:r>
              <a:rPr lang="en-US" altLang="ko-KR" dirty="0"/>
              <a:t>pull origin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765" y="1672207"/>
            <a:ext cx="6828474" cy="442276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961304" y="3457694"/>
            <a:ext cx="645210" cy="31319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802794" y="1846030"/>
            <a:ext cx="1560958" cy="39546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05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파일에 삽입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태그 복사하여 </a:t>
            </a:r>
            <a:r>
              <a:rPr lang="ko-KR" altLang="en-US" dirty="0" err="1" smtClean="0"/>
              <a:t>붙여넣기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브라우저로 확인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903" y="1704853"/>
            <a:ext cx="4622082" cy="32703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73" y="3069511"/>
            <a:ext cx="5435672" cy="140039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204253" y="2625708"/>
            <a:ext cx="309024" cy="25171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3381" y="3391708"/>
            <a:ext cx="478155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6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Quiz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설명 중 잘못된 것은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(3)</a:t>
            </a:r>
          </a:p>
          <a:p>
            <a:pPr lvl="1"/>
            <a:r>
              <a:rPr lang="ko-KR" altLang="en-US" dirty="0" err="1"/>
              <a:t>코랩에서</a:t>
            </a:r>
            <a:r>
              <a:rPr lang="ko-KR" altLang="en-US" dirty="0"/>
              <a:t> 편집하던 주피터 노트북 파일은 자신의 </a:t>
            </a:r>
            <a:r>
              <a:rPr lang="ko-KR" altLang="en-US" dirty="0" err="1"/>
              <a:t>깃허브에</a:t>
            </a:r>
            <a:r>
              <a:rPr lang="ko-KR" altLang="en-US" dirty="0"/>
              <a:t> 저장할 수 있다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공개된 </a:t>
            </a:r>
            <a:r>
              <a:rPr lang="ko-KR" altLang="en-US" dirty="0" err="1"/>
              <a:t>깃허브의</a:t>
            </a:r>
            <a:r>
              <a:rPr lang="ko-KR" altLang="en-US" dirty="0"/>
              <a:t> 주피터 노트북 파일은 주소를 수정해서 바로 </a:t>
            </a:r>
            <a:r>
              <a:rPr lang="ko-KR" altLang="en-US" dirty="0" err="1"/>
              <a:t>코랩에서</a:t>
            </a:r>
            <a:r>
              <a:rPr lang="ko-KR" altLang="en-US" dirty="0"/>
              <a:t> 열 수 있다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 err="1"/>
              <a:t>깃허브의</a:t>
            </a:r>
            <a:r>
              <a:rPr lang="ko-KR" altLang="en-US" dirty="0"/>
              <a:t> </a:t>
            </a:r>
            <a:r>
              <a:rPr lang="en-US" altLang="ko-KR" dirty="0"/>
              <a:t>gist</a:t>
            </a:r>
            <a:r>
              <a:rPr lang="ko-KR" altLang="en-US" dirty="0"/>
              <a:t>에 있는 코드는 모두 공개되어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코랩에서</a:t>
            </a:r>
            <a:r>
              <a:rPr lang="ko-KR" altLang="en-US" dirty="0"/>
              <a:t> 편집하던 주피터 노트북 파일은 자신의 </a:t>
            </a:r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en-US" altLang="ko-KR" dirty="0"/>
              <a:t>gist</a:t>
            </a:r>
            <a:r>
              <a:rPr lang="ko-KR" altLang="en-US" dirty="0"/>
              <a:t>에 저장할 수 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0518" y="585062"/>
            <a:ext cx="7000410" cy="24047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04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52742" y="1901041"/>
            <a:ext cx="6870792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Colab</a:t>
            </a:r>
            <a:r>
              <a:rPr lang="en-US" altLang="ko-K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서버의 폴더에 </a:t>
            </a:r>
            <a:endParaRPr lang="en-US" altLang="ko-KR" sz="54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구글 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드라이브를 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연결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(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마운트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) 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하기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693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시작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메뉴 파일 </a:t>
            </a:r>
            <a:r>
              <a:rPr lang="en-US" altLang="ko-KR" dirty="0"/>
              <a:t>| </a:t>
            </a:r>
            <a:r>
              <a:rPr lang="ko-KR" altLang="en-US" dirty="0" smtClean="0"/>
              <a:t>새 노트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연결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왼쪽 폴더 모양 클릭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861" y="2257895"/>
            <a:ext cx="5993227" cy="363956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200173" y="3171368"/>
            <a:ext cx="1158682" cy="31006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498118" y="3896202"/>
            <a:ext cx="448128" cy="34023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988605" y="3741170"/>
            <a:ext cx="1332425" cy="72177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13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마운트란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마운트</a:t>
            </a:r>
            <a:r>
              <a:rPr lang="en-US" altLang="ko-KR" dirty="0"/>
              <a:t>(mount) </a:t>
            </a:r>
            <a:r>
              <a:rPr lang="ko-KR" altLang="en-US" dirty="0"/>
              <a:t>의미</a:t>
            </a:r>
            <a:endParaRPr lang="en-US" altLang="ko-KR" dirty="0"/>
          </a:p>
          <a:p>
            <a:pPr lvl="1"/>
            <a:r>
              <a:rPr lang="ko-KR" altLang="en-US" dirty="0"/>
              <a:t>물리적인 장치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예로 구글 </a:t>
            </a:r>
            <a:r>
              <a:rPr lang="ko-KR" altLang="en-US" dirty="0"/>
              <a:t>드라이브</a:t>
            </a:r>
            <a:r>
              <a:rPr lang="en-US" altLang="ko-KR" dirty="0"/>
              <a:t>)</a:t>
            </a:r>
            <a:r>
              <a:rPr lang="ko-KR" altLang="en-US" dirty="0" smtClean="0"/>
              <a:t>를 특정 </a:t>
            </a:r>
            <a:r>
              <a:rPr lang="ko-KR" altLang="en-US" dirty="0"/>
              <a:t>위치 즉 디렉터리에 연결시켜주는 것</a:t>
            </a:r>
          </a:p>
          <a:p>
            <a:endParaRPr lang="ko-KR" altLang="en-US" dirty="0"/>
          </a:p>
        </p:txBody>
      </p:sp>
      <p:pic>
        <p:nvPicPr>
          <p:cNvPr id="1026" name="Picture 2" descr="Click To expa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790" y="2337897"/>
            <a:ext cx="4953547" cy="292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48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드라이브 마운트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자신의 구글 드라이브에 접속 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왼쪽 드라이브 마운트 클릭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                        자신의 구글 드라이브를 </a:t>
            </a:r>
            <a:r>
              <a:rPr lang="en-US" altLang="ko-KR" dirty="0" err="1" smtClean="0"/>
              <a:t>colab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시스템의 </a:t>
            </a:r>
            <a:r>
              <a:rPr lang="en-US" altLang="ko-KR" dirty="0" smtClean="0"/>
              <a:t>drive</a:t>
            </a:r>
            <a:r>
              <a:rPr lang="ko-KR" altLang="en-US" dirty="0"/>
              <a:t> </a:t>
            </a:r>
            <a:r>
              <a:rPr lang="ko-KR" altLang="en-US" dirty="0" smtClean="0"/>
              <a:t>폴더와 연결 </a:t>
            </a:r>
            <a:endParaRPr lang="en-US" altLang="ko-KR" dirty="0" smtClean="0"/>
          </a:p>
          <a:p>
            <a:pPr lvl="6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72" y="1969602"/>
            <a:ext cx="2143121" cy="13692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548" y="2316911"/>
            <a:ext cx="5578326" cy="338760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33844" y="2516378"/>
            <a:ext cx="1332425" cy="30232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14" y="4848837"/>
            <a:ext cx="2076346" cy="149662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33843" y="5479111"/>
            <a:ext cx="1332425" cy="86635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55131" y="3842302"/>
            <a:ext cx="30669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from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google.colab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drive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drive.mount</a:t>
            </a:r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smtClean="0">
                <a:solidFill>
                  <a:srgbClr val="A31515"/>
                </a:solidFill>
                <a:latin typeface="Courier New" panose="02070309020205020404" pitchFamily="49" charset="0"/>
              </a:rPr>
              <a:t>‘/content/drive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cxnSp>
        <p:nvCxnSpPr>
          <p:cNvPr id="12" name="직선 화살표 연결선 11"/>
          <p:cNvCxnSpPr>
            <a:stCxn id="7" idx="2"/>
            <a:endCxn id="9" idx="0"/>
          </p:cNvCxnSpPr>
          <p:nvPr/>
        </p:nvCxnSpPr>
        <p:spPr>
          <a:xfrm flipH="1">
            <a:off x="1500056" y="2818702"/>
            <a:ext cx="1" cy="2660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 설명선 12"/>
          <p:cNvSpPr/>
          <p:nvPr/>
        </p:nvSpPr>
        <p:spPr>
          <a:xfrm>
            <a:off x="2731897" y="5838546"/>
            <a:ext cx="4237861" cy="516105"/>
          </a:xfrm>
          <a:prstGeom prst="wedgeRectCallout">
            <a:avLst>
              <a:gd name="adj1" fmla="val 63844"/>
              <a:gd name="adj2" fmla="val -270091"/>
            </a:avLst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rgbClr val="0000FF"/>
                </a:solidFill>
              </a:rPr>
              <a:t>자동으로 연결되나 </a:t>
            </a:r>
            <a:r>
              <a:rPr lang="en-US" altLang="ko-KR" sz="1600" dirty="0" smtClean="0">
                <a:solidFill>
                  <a:srgbClr val="0000FF"/>
                </a:solidFill>
              </a:rPr>
              <a:t>[</a:t>
            </a:r>
            <a:r>
              <a:rPr lang="ko-KR" altLang="en-US" sz="1600" dirty="0" smtClean="0">
                <a:solidFill>
                  <a:srgbClr val="0000FF"/>
                </a:solidFill>
              </a:rPr>
              <a:t>아니오</a:t>
            </a:r>
            <a:r>
              <a:rPr lang="en-US" altLang="ko-KR" sz="1600" dirty="0" smtClean="0">
                <a:solidFill>
                  <a:srgbClr val="0000FF"/>
                </a:solidFill>
              </a:rPr>
              <a:t>]</a:t>
            </a:r>
            <a:r>
              <a:rPr lang="ko-KR" altLang="en-US" sz="1600" dirty="0" smtClean="0">
                <a:solidFill>
                  <a:srgbClr val="0000FF"/>
                </a:solidFill>
              </a:rPr>
              <a:t>를 누르면 소스로 마운트 할 수 있도록 코드를 삽입해 줌</a:t>
            </a:r>
            <a:r>
              <a:rPr lang="en-US" altLang="ko-KR" sz="1600" dirty="0" smtClean="0">
                <a:solidFill>
                  <a:srgbClr val="0000FF"/>
                </a:solidFill>
              </a:rPr>
              <a:t> </a:t>
            </a:r>
            <a:endParaRPr lang="ko-KR" altLang="en-US" sz="1600" dirty="0">
              <a:solidFill>
                <a:srgbClr val="0000FF"/>
              </a:solidFill>
            </a:endParaRPr>
          </a:p>
        </p:txBody>
      </p:sp>
      <p:sp>
        <p:nvSpPr>
          <p:cNvPr id="14" name="사각형 설명선 13"/>
          <p:cNvSpPr/>
          <p:nvPr/>
        </p:nvSpPr>
        <p:spPr>
          <a:xfrm>
            <a:off x="2731896" y="5838592"/>
            <a:ext cx="4237861" cy="516105"/>
          </a:xfrm>
          <a:prstGeom prst="wedgeRectCallout">
            <a:avLst>
              <a:gd name="adj1" fmla="val -74476"/>
              <a:gd name="adj2" fmla="val -347045"/>
            </a:avLst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03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드라이브</a:t>
            </a:r>
            <a:r>
              <a:rPr lang="en-US" altLang="ko-KR" dirty="0" smtClean="0"/>
              <a:t> </a:t>
            </a:r>
            <a:r>
              <a:rPr lang="ko-KR" altLang="en-US" dirty="0" smtClean="0"/>
              <a:t>마운트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구글 드라이브와 서버 연결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버튼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‘</a:t>
            </a:r>
            <a:r>
              <a:rPr lang="ko-KR" altLang="en-US" dirty="0" smtClean="0"/>
              <a:t>드라이브 마운트</a:t>
            </a:r>
            <a:r>
              <a:rPr lang="en-US" altLang="ko-KR" dirty="0" smtClean="0"/>
              <a:t>’</a:t>
            </a:r>
            <a:br>
              <a:rPr lang="en-US" altLang="ko-KR" dirty="0" smtClean="0"/>
            </a:br>
            <a:r>
              <a:rPr lang="ko-KR" altLang="en-US" dirty="0" smtClean="0"/>
              <a:t>선택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마운트 기능의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스니펫</a:t>
            </a:r>
            <a:r>
              <a:rPr lang="ko-KR" altLang="en-US" dirty="0" smtClean="0"/>
              <a:t> 코드가 삽입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셀 실행 결과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인증 코드 복사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534" y="1608686"/>
            <a:ext cx="5631928" cy="139856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743405" y="3451659"/>
            <a:ext cx="31769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from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google.colab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drive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drive.mount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'/content/</a:t>
            </a:r>
            <a:r>
              <a:rPr lang="en-US" altLang="ko-KR" sz="1600" dirty="0">
                <a:solidFill>
                  <a:srgbClr val="0000FF"/>
                </a:solidFill>
                <a:latin typeface="Courier New" panose="02070309020205020404" pitchFamily="49" charset="0"/>
              </a:rPr>
              <a:t>drive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4599003" y="4093531"/>
            <a:ext cx="1442290" cy="452635"/>
          </a:xfrm>
          <a:prstGeom prst="wedgeRoundRectCallout">
            <a:avLst>
              <a:gd name="adj1" fmla="val -20426"/>
              <a:gd name="adj2" fmla="val -85260"/>
              <a:gd name="adj3" fmla="val 16667"/>
            </a:avLst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원하는 이름으로 수정 가능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723" y="4110962"/>
            <a:ext cx="1684825" cy="20636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0257" y="3053748"/>
            <a:ext cx="1583137" cy="32377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8866" y="4780550"/>
            <a:ext cx="2546442" cy="133052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900635" y="2395471"/>
            <a:ext cx="780780" cy="16797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068804" y="5771619"/>
            <a:ext cx="2160057" cy="3009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38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연결된 드라이브 확인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셀 실행 이후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복사된 인증 코드 붙여 넣고 </a:t>
            </a:r>
            <a:r>
              <a:rPr lang="en-US" altLang="ko-KR" dirty="0" smtClean="0"/>
              <a:t>Enter</a:t>
            </a:r>
          </a:p>
          <a:p>
            <a:r>
              <a:rPr lang="ko-KR" altLang="en-US" dirty="0" smtClean="0"/>
              <a:t>메뉴 새로 고침 확인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폴더 </a:t>
            </a:r>
            <a:r>
              <a:rPr lang="en-US" altLang="ko-KR" dirty="0" smtClean="0"/>
              <a:t>drive </a:t>
            </a:r>
            <a:r>
              <a:rPr lang="ko-KR" altLang="en-US" dirty="0" smtClean="0"/>
              <a:t>자동 생성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하부 구글의 </a:t>
            </a:r>
            <a:r>
              <a:rPr lang="en-US" altLang="ko-KR" dirty="0" smtClean="0"/>
              <a:t>My Drive </a:t>
            </a:r>
            <a:r>
              <a:rPr lang="ko-KR" altLang="en-US" dirty="0" smtClean="0"/>
              <a:t>확인 가능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809" y="3068766"/>
            <a:ext cx="6922167" cy="163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9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마운트된</a:t>
            </a:r>
            <a:r>
              <a:rPr lang="ko-KR" altLang="en-US" dirty="0"/>
              <a:t> </a:t>
            </a:r>
            <a:r>
              <a:rPr lang="ko-KR" altLang="en-US" dirty="0" smtClean="0"/>
              <a:t>구글 드라이브 활용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구글 드라이브의 파일을 서버에서 활용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구글 드라이브의 루트인 </a:t>
            </a:r>
            <a:r>
              <a:rPr lang="en-US" altLang="ko-KR" dirty="0" smtClean="0"/>
              <a:t>My Drive</a:t>
            </a:r>
            <a:r>
              <a:rPr lang="ko-KR" altLang="en-US" dirty="0" smtClean="0"/>
              <a:t>에 저장된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소스 </a:t>
            </a:r>
            <a:r>
              <a:rPr lang="en-US" altLang="ko-KR" dirty="0" smtClean="0"/>
              <a:t>*.</a:t>
            </a:r>
            <a:r>
              <a:rPr lang="en-US" altLang="ko-KR" dirty="0" err="1" smtClean="0"/>
              <a:t>py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 실행 가능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515" y="1945503"/>
            <a:ext cx="6335533" cy="429487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562108" y="5501935"/>
            <a:ext cx="1244354" cy="21892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83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92847" y="2013335"/>
            <a:ext cx="687079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Colab</a:t>
            </a:r>
            <a:r>
              <a:rPr lang="en-US" altLang="ko-K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서버의 폴더에 </a:t>
            </a:r>
            <a:endParaRPr lang="en-US" altLang="ko-KR" sz="54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깃허브</a:t>
            </a:r>
            <a:r>
              <a:rPr lang="ko-KR" altLang="en-US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를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복사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하기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4281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44218" y="2657498"/>
            <a:ext cx="690445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깃허브의</a:t>
            </a:r>
            <a:r>
              <a:rPr lang="ko-KR" alt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노트 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파일을</a:t>
            </a:r>
            <a:endParaRPr lang="en-US" altLang="ko-KR" sz="54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ko-KR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Colab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에서 활용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670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서버에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깃허브</a:t>
            </a:r>
            <a:r>
              <a:rPr lang="ko-KR" altLang="en-US" dirty="0" smtClean="0"/>
              <a:t> 복사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명령어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!</a:t>
            </a:r>
            <a:r>
              <a:rPr lang="en-US" altLang="ko-KR" dirty="0" err="1"/>
              <a:t>git</a:t>
            </a:r>
            <a:r>
              <a:rPr lang="en-US" altLang="ko-KR" dirty="0"/>
              <a:t> clone https://github.com/neowizard2018/neowizard.git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923" y="1904394"/>
            <a:ext cx="6679817" cy="441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3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마운트된</a:t>
            </a:r>
            <a:r>
              <a:rPr lang="ko-KR" altLang="en-US" dirty="0" smtClean="0"/>
              <a:t> 구글 드라이브 하부 </a:t>
            </a:r>
            <a:r>
              <a:rPr lang="ko-KR" altLang="en-US" dirty="0" err="1" smtClean="0"/>
              <a:t>깃허브</a:t>
            </a:r>
            <a:r>
              <a:rPr lang="ko-KR" altLang="en-US" dirty="0" smtClean="0"/>
              <a:t> 복사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마운트된</a:t>
            </a:r>
            <a:r>
              <a:rPr lang="ko-KR" altLang="en-US" dirty="0" smtClean="0"/>
              <a:t> </a:t>
            </a:r>
            <a:r>
              <a:rPr lang="en-US" altLang="ko-KR" dirty="0" smtClean="0"/>
              <a:t>My Drive</a:t>
            </a:r>
            <a:r>
              <a:rPr lang="ko-KR" altLang="en-US" dirty="0" smtClean="0"/>
              <a:t>로 이동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복사 명령</a:t>
            </a:r>
            <a:endParaRPr lang="en-US" altLang="ko-KR" dirty="0" smtClean="0"/>
          </a:p>
          <a:p>
            <a:pPr lvl="2"/>
            <a:r>
              <a:rPr lang="en-US" altLang="ko-KR" dirty="0"/>
              <a:t>!</a:t>
            </a:r>
            <a:r>
              <a:rPr lang="en-US" altLang="ko-KR" dirty="0" err="1"/>
              <a:t>git</a:t>
            </a:r>
            <a:r>
              <a:rPr lang="en-US" altLang="ko-KR" dirty="0"/>
              <a:t> clone https://github.com/hunkim/DeepLearningZeroToAll</a:t>
            </a:r>
          </a:p>
          <a:p>
            <a:pPr lvl="2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737" y="2175381"/>
            <a:ext cx="6295110" cy="417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다른</a:t>
            </a:r>
            <a:r>
              <a:rPr lang="en-US" altLang="ko-KR" dirty="0" smtClean="0"/>
              <a:t> </a:t>
            </a:r>
            <a:r>
              <a:rPr lang="ko-KR" altLang="en-US" dirty="0" smtClean="0"/>
              <a:t>샘플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My Drive </a:t>
            </a:r>
            <a:r>
              <a:rPr lang="ko-KR" altLang="en-US" dirty="0" smtClean="0"/>
              <a:t>하부에 바로 복사하는 예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436" y="1659216"/>
            <a:ext cx="5929746" cy="468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38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구글 드라이브에서 확인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폴더 </a:t>
            </a:r>
            <a:r>
              <a:rPr lang="en-US" altLang="ko-KR" dirty="0" smtClean="0"/>
              <a:t>My Drive/</a:t>
            </a:r>
            <a:r>
              <a:rPr lang="en-US" altLang="ko-KR" dirty="0" err="1" smtClean="0"/>
              <a:t>DeepLearningZeroToAll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ipynb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파일 확인</a:t>
            </a:r>
            <a:endParaRPr lang="en-US" altLang="ko-KR" dirty="0" smtClean="0"/>
          </a:p>
          <a:p>
            <a:r>
              <a:rPr lang="ko-KR" altLang="en-US" dirty="0" smtClean="0"/>
              <a:t>파일 </a:t>
            </a:r>
            <a:r>
              <a:rPr lang="en-US" altLang="ko-KR" dirty="0" smtClean="0"/>
              <a:t>lab-01-basic.ipynb</a:t>
            </a:r>
          </a:p>
          <a:p>
            <a:pPr lvl="1"/>
            <a:r>
              <a:rPr lang="en-US" altLang="ko-KR" dirty="0" err="1" smtClean="0"/>
              <a:t>Colab</a:t>
            </a:r>
            <a:r>
              <a:rPr lang="ko-KR" altLang="en-US" dirty="0" smtClean="0"/>
              <a:t>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열기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840" y="2673525"/>
            <a:ext cx="5741943" cy="313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3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Colab</a:t>
            </a:r>
            <a:r>
              <a:rPr lang="ko-KR" altLang="en-US" dirty="0" smtClean="0"/>
              <a:t>으로 연 노트 파일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127" y="1199428"/>
            <a:ext cx="5532984" cy="510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4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필요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 설치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!pip install </a:t>
            </a:r>
            <a:br>
              <a:rPr lang="en-US" altLang="ko-KR" dirty="0" smtClean="0"/>
            </a:br>
            <a:r>
              <a:rPr lang="en-US" altLang="ko-KR" dirty="0" err="1" smtClean="0"/>
              <a:t>tensorflow</a:t>
            </a:r>
            <a:r>
              <a:rPr lang="en-US" altLang="ko-KR" dirty="0" smtClean="0"/>
              <a:t>==1.15.0</a:t>
            </a:r>
          </a:p>
          <a:p>
            <a:pPr lvl="1"/>
            <a:r>
              <a:rPr lang="en-US" altLang="ko-KR" dirty="0" smtClean="0"/>
              <a:t>Start</a:t>
            </a:r>
            <a:r>
              <a:rPr lang="ko-KR" altLang="en-US" dirty="0" smtClean="0"/>
              <a:t> </a:t>
            </a:r>
            <a:r>
              <a:rPr lang="en-US" altLang="ko-KR" dirty="0" smtClean="0"/>
              <a:t>runtime</a:t>
            </a:r>
            <a:r>
              <a:rPr lang="ko-KR" altLang="en-US" dirty="0" smtClean="0"/>
              <a:t> 클릭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673" y="171335"/>
            <a:ext cx="5145354" cy="608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4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Tensorflow</a:t>
            </a:r>
            <a:r>
              <a:rPr lang="en-US" altLang="ko-KR" dirty="0" smtClean="0"/>
              <a:t> </a:t>
            </a:r>
            <a:r>
              <a:rPr lang="ko-KR" altLang="en-US" dirty="0" smtClean="0"/>
              <a:t>버전을 쉽게 바꾸기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%</a:t>
            </a:r>
            <a:r>
              <a:rPr lang="ko-KR" altLang="en-US" dirty="0" smtClean="0"/>
              <a:t>의 파워 명령어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메뉴 런타임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런타임 다시 시작 후 다음 명령어 실행 후 </a:t>
            </a:r>
            <a:r>
              <a:rPr lang="en-US" altLang="ko-KR" dirty="0" smtClean="0"/>
              <a:t>…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%</a:t>
            </a:r>
            <a:r>
              <a:rPr lang="en-US" altLang="ko-KR" dirty="0" err="1" smtClean="0"/>
              <a:t>tensorflow_version</a:t>
            </a:r>
            <a:r>
              <a:rPr lang="en-US" altLang="ko-KR" dirty="0" smtClean="0"/>
              <a:t> 1.x</a:t>
            </a:r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en-US" altLang="ko-KR" dirty="0"/>
              <a:t>%</a:t>
            </a:r>
            <a:r>
              <a:rPr lang="en-US" altLang="ko-KR" dirty="0" err="1"/>
              <a:t>tensorflow_version</a:t>
            </a:r>
            <a:r>
              <a:rPr lang="en-US" altLang="ko-KR" dirty="0"/>
              <a:t> </a:t>
            </a:r>
            <a:r>
              <a:rPr lang="en-US" altLang="ko-KR" dirty="0" smtClean="0"/>
              <a:t>2.x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037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오류나던</a:t>
            </a:r>
            <a:r>
              <a:rPr lang="ko-KR" altLang="en-US" dirty="0" smtClean="0"/>
              <a:t> 소스가 실행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78" y="1728356"/>
            <a:ext cx="3619220" cy="35640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299" y="2494974"/>
            <a:ext cx="3622956" cy="356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1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자신의 </a:t>
            </a:r>
            <a:r>
              <a:rPr lang="en-US" altLang="ko-KR" dirty="0" smtClean="0"/>
              <a:t>PC</a:t>
            </a:r>
            <a:r>
              <a:rPr lang="ko-KR" altLang="en-US" dirty="0" smtClean="0"/>
              <a:t>의 파일을 </a:t>
            </a:r>
            <a:r>
              <a:rPr lang="en-US" altLang="ko-KR" dirty="0" err="1" smtClean="0"/>
              <a:t>Colab</a:t>
            </a:r>
            <a:r>
              <a:rPr lang="ko-KR" altLang="en-US" dirty="0" smtClean="0"/>
              <a:t>에 업로드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다음 </a:t>
            </a:r>
            <a:r>
              <a:rPr lang="ko-KR" altLang="en-US" dirty="0" err="1" smtClean="0"/>
              <a:t>스니펫</a:t>
            </a:r>
            <a:r>
              <a:rPr lang="ko-KR" altLang="en-US" dirty="0" smtClean="0"/>
              <a:t> 코드로 하나의 파일 업로드 가능</a:t>
            </a:r>
            <a:endParaRPr lang="en-US" altLang="ko-KR" dirty="0" smtClean="0"/>
          </a:p>
          <a:p>
            <a:pPr lvl="1"/>
            <a:r>
              <a:rPr lang="en-US" altLang="ko-KR" dirty="0"/>
              <a:t>from </a:t>
            </a:r>
            <a:r>
              <a:rPr lang="en-US" altLang="ko-KR" dirty="0" err="1"/>
              <a:t>google.colab</a:t>
            </a:r>
            <a:r>
              <a:rPr lang="en-US" altLang="ko-KR" dirty="0"/>
              <a:t> import files</a:t>
            </a:r>
          </a:p>
          <a:p>
            <a:pPr lvl="1"/>
            <a:r>
              <a:rPr lang="en-US" altLang="ko-KR" dirty="0" err="1"/>
              <a:t>file_uploaded</a:t>
            </a:r>
            <a:r>
              <a:rPr lang="en-US" altLang="ko-KR" dirty="0"/>
              <a:t> = </a:t>
            </a:r>
            <a:r>
              <a:rPr lang="en-US" altLang="ko-KR" dirty="0" err="1"/>
              <a:t>files.upload</a:t>
            </a:r>
            <a:r>
              <a:rPr lang="en-US" altLang="ko-KR" dirty="0"/>
              <a:t>()</a:t>
            </a:r>
          </a:p>
          <a:p>
            <a:r>
              <a:rPr lang="ko-KR" altLang="en-US" dirty="0" smtClean="0"/>
              <a:t>파일 선택 대화 상자 뜸</a:t>
            </a:r>
            <a:endParaRPr lang="en-US" altLang="ko-KR" dirty="0"/>
          </a:p>
          <a:p>
            <a:pPr lvl="1"/>
            <a:r>
              <a:rPr lang="ko-KR" altLang="en-US" dirty="0" smtClean="0"/>
              <a:t>선택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29" y="3013246"/>
            <a:ext cx="4382814" cy="15129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897" y="3988798"/>
            <a:ext cx="5297658" cy="245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52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Colab</a:t>
            </a:r>
            <a:r>
              <a:rPr lang="ko-KR" altLang="en-US" dirty="0" smtClean="0"/>
              <a:t>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 업로드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 방법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https://img1.daumcdn.net/thumb/R720x0.q80/?scode=mtistory2&amp;fname=http%3A%2F%2Fcfile28.uf.tistory.com%2Fimage%2F99AE8D4D5F72D89D08F2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258" y="1277624"/>
            <a:ext cx="6667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25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</a:t>
            </a:r>
            <a:r>
              <a:rPr lang="ko-KR" altLang="en-US" dirty="0" err="1" smtClean="0"/>
              <a:t>허브</a:t>
            </a:r>
            <a:r>
              <a:rPr lang="ko-KR" altLang="en-US" dirty="0" smtClean="0"/>
              <a:t> 사이트 검색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https://github.com/sook1421/jupyter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922" y="1776247"/>
            <a:ext cx="5137326" cy="441368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736053" y="5208888"/>
            <a:ext cx="3160250" cy="61384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114052" y="1258073"/>
            <a:ext cx="2204182" cy="30971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76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구글 드라이브에서 </a:t>
            </a:r>
            <a:r>
              <a:rPr lang="en-US" altLang="ko-KR" dirty="0" smtClean="0"/>
              <a:t>PC </a:t>
            </a:r>
            <a:r>
              <a:rPr lang="ko-KR" altLang="en-US" dirty="0" smtClean="0"/>
              <a:t>업로드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오른쪽 화면에서 메뉴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파일 </a:t>
            </a:r>
            <a:r>
              <a:rPr lang="ko-KR" altLang="en-US" dirty="0" smtClean="0"/>
              <a:t>업로드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폴더 업로드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007" y="2134017"/>
            <a:ext cx="3930036" cy="380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33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074649" y="1901041"/>
            <a:ext cx="482696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구글 </a:t>
            </a:r>
            <a:r>
              <a:rPr lang="en-US" altLang="ko-KR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Colab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서버 정보 확인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2672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서버 정보 확인 명령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04" y="1232291"/>
            <a:ext cx="3082074" cy="498929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643" y="1198874"/>
            <a:ext cx="4934321" cy="509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13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Quiz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다음 </a:t>
            </a:r>
            <a:r>
              <a:rPr lang="ko-KR" altLang="en-US" dirty="0"/>
              <a:t>설명 중 잘못된 것은</a:t>
            </a:r>
            <a:r>
              <a:rPr lang="en-US" altLang="ko-KR" dirty="0"/>
              <a:t>?</a:t>
            </a:r>
            <a:endParaRPr lang="ko-KR" altLang="en-US" dirty="0"/>
          </a:p>
          <a:p>
            <a:pPr fontAlgn="base"/>
            <a:r>
              <a:rPr lang="en-US" altLang="ko-KR" dirty="0"/>
              <a:t>(2)</a:t>
            </a:r>
            <a:endParaRPr lang="ko-KR" altLang="en-US" dirty="0"/>
          </a:p>
          <a:p>
            <a:pPr lvl="1" fontAlgn="base"/>
            <a:r>
              <a:rPr lang="ko-KR" altLang="en-US" dirty="0"/>
              <a:t>코랩 서버에서 자신의 구글 드라이브를 연결할 수 있다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1" fontAlgn="base"/>
            <a:r>
              <a:rPr lang="ko-KR" altLang="en-US" dirty="0"/>
              <a:t>코랩 서버 어디든 저장된 파일이나 폴더는 나중에 접속해도 사용할 수 있다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1" fontAlgn="base"/>
            <a:r>
              <a:rPr lang="ko-KR" altLang="en-US" dirty="0"/>
              <a:t>코랩에서 프로그램 코드로 파일을 업로드할 수 있다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1" fontAlgn="base"/>
            <a:r>
              <a:rPr lang="ko-KR" altLang="en-US" dirty="0"/>
              <a:t>코랩에서 명령어로 깃허브의 저장소를 복사할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0518" y="585062"/>
            <a:ext cx="7000410" cy="24047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616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노트 열기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sook1421/</a:t>
            </a:r>
            <a:r>
              <a:rPr lang="en-US" altLang="ko-KR" dirty="0" err="1">
                <a:hlinkClick r:id="rId2"/>
              </a:rPr>
              <a:t>jupyter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21" y="1656416"/>
            <a:ext cx="5954931" cy="468904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2673325"/>
            <a:ext cx="4991264" cy="340232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107280" y="3363311"/>
            <a:ext cx="897162" cy="19969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107279" y="4887514"/>
            <a:ext cx="4785990" cy="45174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567448" y="4958525"/>
            <a:ext cx="254834" cy="30971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45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열기 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모두 실행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871" y="1352078"/>
            <a:ext cx="6037968" cy="475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 파일로 저장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‘</a:t>
            </a:r>
            <a:r>
              <a:rPr lang="ko-KR" altLang="en-US" dirty="0" smtClean="0"/>
              <a:t>드라이브에 사본 저장</a:t>
            </a:r>
            <a:r>
              <a:rPr lang="en-US" altLang="ko-KR" dirty="0" smtClean="0"/>
              <a:t>…’</a:t>
            </a:r>
            <a:r>
              <a:rPr lang="ko-KR" altLang="en-US" dirty="0" smtClean="0"/>
              <a:t>이 먼저 필요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드라이브의 다음 폴더에 저장</a:t>
            </a:r>
            <a:endParaRPr lang="en-US" altLang="ko-KR" dirty="0" smtClean="0"/>
          </a:p>
          <a:p>
            <a:pPr lvl="2"/>
            <a:r>
              <a:rPr lang="en-US" altLang="ko-KR" dirty="0" err="1"/>
              <a:t>Colab</a:t>
            </a:r>
            <a:r>
              <a:rPr lang="en-US" altLang="ko-KR" dirty="0"/>
              <a:t> </a:t>
            </a:r>
            <a:r>
              <a:rPr lang="en-US" altLang="ko-KR" dirty="0" smtClean="0"/>
              <a:t>Notebooks</a:t>
            </a:r>
          </a:p>
          <a:p>
            <a:pPr lvl="1"/>
            <a:r>
              <a:rPr lang="ko-KR" altLang="en-US" dirty="0" smtClean="0"/>
              <a:t>버튼 메뉴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드라이버로 복사 사용 권장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12" y="1109231"/>
            <a:ext cx="4126198" cy="32490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72" y="3439595"/>
            <a:ext cx="4141931" cy="19802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8286" y="3578953"/>
            <a:ext cx="5742642" cy="261076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527158" y="4052471"/>
            <a:ext cx="747823" cy="24490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251363" y="5719720"/>
            <a:ext cx="1352168" cy="25494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830966" y="5559237"/>
            <a:ext cx="3575615" cy="25162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098892" y="3040478"/>
            <a:ext cx="639096" cy="17928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63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19968</TotalTime>
  <Words>977</Words>
  <Application>Microsoft Office PowerPoint</Application>
  <PresentationFormat>화면 슬라이드 쇼(4:3)</PresentationFormat>
  <Paragraphs>304</Paragraphs>
  <Slides>63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63</vt:i4>
      </vt:variant>
    </vt:vector>
  </HeadingPairs>
  <TitlesOfParts>
    <vt:vector size="70" baseType="lpstr">
      <vt:lpstr>나눔고딕</vt:lpstr>
      <vt:lpstr>맑은 고딕</vt:lpstr>
      <vt:lpstr>Arial</vt:lpstr>
      <vt:lpstr>Courier New</vt:lpstr>
      <vt:lpstr>Tahoma</vt:lpstr>
      <vt:lpstr>Office 테마</vt:lpstr>
      <vt:lpstr>디자인 사용자 지정</vt:lpstr>
      <vt:lpstr>PowerPoint 프레젠테이션</vt:lpstr>
      <vt:lpstr>PowerPoint 프레젠테이션</vt:lpstr>
      <vt:lpstr>복사한 원격 저장소의 수정 반영</vt:lpstr>
      <vt:lpstr>실제 수정 내용 내려 받기</vt:lpstr>
      <vt:lpstr>PowerPoint 프레젠테이션</vt:lpstr>
      <vt:lpstr>깃허브 사이트 검색</vt:lpstr>
      <vt:lpstr>노트 열기</vt:lpstr>
      <vt:lpstr>파일 열기 후</vt:lpstr>
      <vt:lpstr>내 파일로 저장</vt:lpstr>
      <vt:lpstr>실습</vt:lpstr>
      <vt:lpstr>첫 파일 열기</vt:lpstr>
      <vt:lpstr>자신 드라이브에 저장</vt:lpstr>
      <vt:lpstr>PowerPoint 프레젠테이션</vt:lpstr>
      <vt:lpstr>노트 파일을 읽는 방법</vt:lpstr>
      <vt:lpstr>깃허브 노트 바로 코랩에서 열기</vt:lpstr>
      <vt:lpstr>코랩 접속 화면</vt:lpstr>
      <vt:lpstr>실습</vt:lpstr>
      <vt:lpstr>접속 url</vt:lpstr>
      <vt:lpstr>열기 성공</vt:lpstr>
      <vt:lpstr>실습</vt:lpstr>
      <vt:lpstr>우리 자료 코랩으로 열기</vt:lpstr>
      <vt:lpstr>Quiz</vt:lpstr>
      <vt:lpstr>PowerPoint 프레젠테이션</vt:lpstr>
      <vt:lpstr>자신의 깃허브에 저장소를 하나 생성</vt:lpstr>
      <vt:lpstr>Welcome에서 Pandas 소개로 이동</vt:lpstr>
      <vt:lpstr>노트 파일에서 메뉴 선택</vt:lpstr>
      <vt:lpstr>깃허브의 저장소로 저장</vt:lpstr>
      <vt:lpstr>하부 폴더에 저장</vt:lpstr>
      <vt:lpstr>자신의 저장소 확인, 예 1</vt:lpstr>
      <vt:lpstr>자신의 저장소 확인, 예 2</vt:lpstr>
      <vt:lpstr>PowerPoint 프레젠테이션</vt:lpstr>
      <vt:lpstr>Welcome에서 Tensorflow 개념으로 이동</vt:lpstr>
      <vt:lpstr>노트 파일에서 메뉴 선택</vt:lpstr>
      <vt:lpstr>깃허브 인증</vt:lpstr>
      <vt:lpstr>자신의 깃허브 Gist에서 확인</vt:lpstr>
      <vt:lpstr>Gist 활용 방법</vt:lpstr>
      <vt:lpstr>카톡 등에서 복사하면</vt:lpstr>
      <vt:lpstr>Github Gist 개념</vt:lpstr>
      <vt:lpstr>간단한 gist 생성</vt:lpstr>
      <vt:lpstr>Html 파일에 삽입 </vt:lpstr>
      <vt:lpstr>Quiz</vt:lpstr>
      <vt:lpstr>PowerPoint 프레젠테이션</vt:lpstr>
      <vt:lpstr>시작</vt:lpstr>
      <vt:lpstr>마운트란?</vt:lpstr>
      <vt:lpstr>드라이브 마운트</vt:lpstr>
      <vt:lpstr>드라이브 마운트</vt:lpstr>
      <vt:lpstr>연결된 드라이브 확인</vt:lpstr>
      <vt:lpstr>마운트된 구글 드라이브 활용</vt:lpstr>
      <vt:lpstr>PowerPoint 프레젠테이션</vt:lpstr>
      <vt:lpstr>서버에 깃허브 복사</vt:lpstr>
      <vt:lpstr>마운트된 구글 드라이브 하부 깃허브 복사</vt:lpstr>
      <vt:lpstr>다른 샘플</vt:lpstr>
      <vt:lpstr>구글 드라이브에서 확인</vt:lpstr>
      <vt:lpstr>Colab으로 연 노트 파일 </vt:lpstr>
      <vt:lpstr>필요 패키지 설치</vt:lpstr>
      <vt:lpstr>Tensorflow 버전을 쉽게 바꾸기</vt:lpstr>
      <vt:lpstr>오류나던 소스가 실행</vt:lpstr>
      <vt:lpstr>자신의 PC의 파일을 Colab에 업로드</vt:lpstr>
      <vt:lpstr>Colab으로 파일 업로드 2가지 방법 </vt:lpstr>
      <vt:lpstr>구글 드라이브에서 PC 업로드</vt:lpstr>
      <vt:lpstr>PowerPoint 프레젠테이션</vt:lpstr>
      <vt:lpstr>서버 정보 확인 명령</vt:lpstr>
      <vt:lpstr>Quiz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PC</cp:lastModifiedBy>
  <cp:revision>723</cp:revision>
  <dcterms:created xsi:type="dcterms:W3CDTF">2013-05-23T04:26:30Z</dcterms:created>
  <dcterms:modified xsi:type="dcterms:W3CDTF">2021-06-09T13:45:09Z</dcterms:modified>
</cp:coreProperties>
</file>